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9715500" cy="647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49262" rtl="0" fontAlgn="auto" latinLnBrk="0" hangingPunct="0">
      <a:lnSpc>
        <a:spcPct val="95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1pPr>
    <a:lvl2pPr marL="0" marR="0" indent="457200" algn="l" defTabSz="449262" rtl="0" fontAlgn="auto" latinLnBrk="0" hangingPunct="0">
      <a:lnSpc>
        <a:spcPct val="95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2pPr>
    <a:lvl3pPr marL="0" marR="0" indent="914400" algn="l" defTabSz="449262" rtl="0" fontAlgn="auto" latinLnBrk="0" hangingPunct="0">
      <a:lnSpc>
        <a:spcPct val="95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3pPr>
    <a:lvl4pPr marL="0" marR="0" indent="1371600" algn="l" defTabSz="449262" rtl="0" fontAlgn="auto" latinLnBrk="0" hangingPunct="0">
      <a:lnSpc>
        <a:spcPct val="95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4pPr>
    <a:lvl5pPr marL="0" marR="0" indent="1828800" algn="l" defTabSz="449262" rtl="0" fontAlgn="auto" latinLnBrk="0" hangingPunct="0">
      <a:lnSpc>
        <a:spcPct val="95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5pPr>
    <a:lvl6pPr marL="0" marR="0" indent="0" algn="l" defTabSz="449262" rtl="0" fontAlgn="auto" latinLnBrk="0" hangingPunct="0">
      <a:lnSpc>
        <a:spcPct val="95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6pPr>
    <a:lvl7pPr marL="0" marR="0" indent="0" algn="l" defTabSz="449262" rtl="0" fontAlgn="auto" latinLnBrk="0" hangingPunct="0">
      <a:lnSpc>
        <a:spcPct val="95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7pPr>
    <a:lvl8pPr marL="0" marR="0" indent="0" algn="l" defTabSz="449262" rtl="0" fontAlgn="auto" latinLnBrk="0" hangingPunct="0">
      <a:lnSpc>
        <a:spcPct val="95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8pPr>
    <a:lvl9pPr marL="0" marR="0" indent="0" algn="l" defTabSz="449262" rtl="0" fontAlgn="auto" latinLnBrk="0" hangingPunct="0">
      <a:lnSpc>
        <a:spcPct val="95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 b="def" i="def"/>
      <a:tcStyle>
        <a:tcBdr/>
        <a:fill>
          <a:solidFill>
            <a:srgbClr val="E6F6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1" name="Shape 3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14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Testo"/>
          <p:cNvSpPr txBox="1"/>
          <p:nvPr>
            <p:ph type="title"/>
          </p:nvPr>
        </p:nvSpPr>
        <p:spPr>
          <a:xfrm>
            <a:off x="485775" y="258762"/>
            <a:ext cx="8745538" cy="1079501"/>
          </a:xfrm>
          <a:prstGeom prst="rect">
            <a:avLst/>
          </a:prstGeom>
        </p:spPr>
        <p:txBody>
          <a:bodyPr/>
          <a:lstStyle>
            <a:lvl1pPr algn="ctr">
              <a:defRPr b="0" i="0" sz="3800">
                <a:solidFill>
                  <a:srgbClr val="000000"/>
                </a:solidFill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23" name="Corpo livello uno…"/>
          <p:cNvSpPr txBox="1"/>
          <p:nvPr>
            <p:ph type="body" idx="1"/>
          </p:nvPr>
        </p:nvSpPr>
        <p:spPr>
          <a:xfrm>
            <a:off x="485775" y="1516062"/>
            <a:ext cx="8745538" cy="4275138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1200"/>
              </a:spcBef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lnSpc>
                <a:spcPct val="93000"/>
              </a:lnSpc>
              <a:spcBef>
                <a:spcPts val="1200"/>
              </a:spcBef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lnSpc>
                <a:spcPct val="93000"/>
              </a:lnSpc>
              <a:spcBef>
                <a:spcPts val="1200"/>
              </a:spcBef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lnSpc>
                <a:spcPct val="93000"/>
              </a:lnSpc>
              <a:spcBef>
                <a:spcPts val="1200"/>
              </a:spcBef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lnSpc>
                <a:spcPct val="93000"/>
              </a:lnSpc>
              <a:spcBef>
                <a:spcPts val="1200"/>
              </a:spcBef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4" name="Numero diapositiva"/>
          <p:cNvSpPr txBox="1"/>
          <p:nvPr>
            <p:ph type="sldNum" sz="quarter" idx="2"/>
          </p:nvPr>
        </p:nvSpPr>
        <p:spPr>
          <a:xfrm>
            <a:off x="9040812" y="5903912"/>
            <a:ext cx="190501" cy="195648"/>
          </a:xfrm>
          <a:prstGeom prst="rect">
            <a:avLst/>
          </a:prstGeom>
        </p:spPr>
        <p:txBody>
          <a:bodyPr lIns="0" tIns="0" rIns="0" bIns="0" anchor="t"/>
          <a:lstStyle>
            <a:lvl1pPr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"/>
          <p:cNvSpPr/>
          <p:nvPr/>
        </p:nvSpPr>
        <p:spPr>
          <a:xfrm>
            <a:off x="698500" y="6065837"/>
            <a:ext cx="9020175" cy="82551"/>
          </a:xfrm>
          <a:prstGeom prst="roundRect">
            <a:avLst>
              <a:gd name="adj" fmla="val 1921"/>
            </a:avLst>
          </a:prstGeom>
          <a:solidFill>
            <a:srgbClr val="FF9966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Rettangolo arrotondato"/>
          <p:cNvSpPr/>
          <p:nvPr/>
        </p:nvSpPr>
        <p:spPr>
          <a:xfrm>
            <a:off x="1916112" y="6248400"/>
            <a:ext cx="7802563" cy="82550"/>
          </a:xfrm>
          <a:prstGeom prst="roundRect">
            <a:avLst>
              <a:gd name="adj" fmla="val 1921"/>
            </a:avLst>
          </a:prstGeom>
          <a:solidFill>
            <a:srgbClr val="FF9966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Titolo Testo"/>
          <p:cNvSpPr txBox="1"/>
          <p:nvPr>
            <p:ph type="title"/>
          </p:nvPr>
        </p:nvSpPr>
        <p:spPr>
          <a:xfrm>
            <a:off x="714375" y="241300"/>
            <a:ext cx="8299450" cy="1079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5" name="Corpo livello uno…"/>
          <p:cNvSpPr txBox="1"/>
          <p:nvPr>
            <p:ph type="body" idx="1"/>
          </p:nvPr>
        </p:nvSpPr>
        <p:spPr>
          <a:xfrm>
            <a:off x="714375" y="1682750"/>
            <a:ext cx="8458200" cy="4230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" name="Numero diapositiva"/>
          <p:cNvSpPr txBox="1"/>
          <p:nvPr>
            <p:ph type="sldNum" sz="quarter" idx="2"/>
          </p:nvPr>
        </p:nvSpPr>
        <p:spPr>
          <a:xfrm>
            <a:off x="4695825" y="5830799"/>
            <a:ext cx="2266950" cy="344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</p:sldLayoutIdLst>
  <p:transition xmlns:p14="http://schemas.microsoft.com/office/powerpoint/2010/main" spd="med" advClick="1"/>
  <p:txStyles>
    <p:titleStyle>
      <a:lvl1pPr marL="0" marR="0" indent="0" algn="l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400" u="none">
          <a:solidFill>
            <a:srgbClr val="FF9966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400" u="none">
          <a:solidFill>
            <a:srgbClr val="FF9966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400" u="none">
          <a:solidFill>
            <a:srgbClr val="FF9966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400" u="none">
          <a:solidFill>
            <a:srgbClr val="FF9966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400" u="none">
          <a:solidFill>
            <a:srgbClr val="FF9966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0" algn="l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400" u="none">
          <a:solidFill>
            <a:srgbClr val="FF9966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00" algn="l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400" u="none">
          <a:solidFill>
            <a:srgbClr val="FF9966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00" algn="l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400" u="none">
          <a:solidFill>
            <a:srgbClr val="FF9966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00" algn="l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400" u="none">
          <a:solidFill>
            <a:srgbClr val="FF9966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449262" rtl="0" latinLnBrk="0">
        <a:lnSpc>
          <a:spcPct val="95000"/>
        </a:lnSpc>
        <a:spcBef>
          <a:spcPts val="32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rgbClr val="E6E6E6"/>
          </a:solidFill>
          <a:uFillTx/>
          <a:latin typeface="+mj-lt"/>
          <a:ea typeface="+mj-ea"/>
          <a:cs typeface="+mj-cs"/>
          <a:sym typeface="Times New Roman"/>
        </a:defRPr>
      </a:lvl1pPr>
      <a:lvl2pPr marL="342900" marR="0" indent="114300" algn="l" defTabSz="449262" rtl="0" latinLnBrk="0">
        <a:lnSpc>
          <a:spcPct val="95000"/>
        </a:lnSpc>
        <a:spcBef>
          <a:spcPts val="32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rgbClr val="E6E6E6"/>
          </a:solidFill>
          <a:uFillTx/>
          <a:latin typeface="+mj-lt"/>
          <a:ea typeface="+mj-ea"/>
          <a:cs typeface="+mj-cs"/>
          <a:sym typeface="Times New Roman"/>
        </a:defRPr>
      </a:lvl2pPr>
      <a:lvl3pPr marL="342900" marR="0" indent="571500" algn="l" defTabSz="449262" rtl="0" latinLnBrk="0">
        <a:lnSpc>
          <a:spcPct val="95000"/>
        </a:lnSpc>
        <a:spcBef>
          <a:spcPts val="32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rgbClr val="E6E6E6"/>
          </a:solidFill>
          <a:uFillTx/>
          <a:latin typeface="+mj-lt"/>
          <a:ea typeface="+mj-ea"/>
          <a:cs typeface="+mj-cs"/>
          <a:sym typeface="Times New Roman"/>
        </a:defRPr>
      </a:lvl3pPr>
      <a:lvl4pPr marL="342900" marR="0" indent="1028700" algn="l" defTabSz="449262" rtl="0" latinLnBrk="0">
        <a:lnSpc>
          <a:spcPct val="95000"/>
        </a:lnSpc>
        <a:spcBef>
          <a:spcPts val="32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rgbClr val="E6E6E6"/>
          </a:solidFill>
          <a:uFillTx/>
          <a:latin typeface="+mj-lt"/>
          <a:ea typeface="+mj-ea"/>
          <a:cs typeface="+mj-cs"/>
          <a:sym typeface="Times New Roman"/>
        </a:defRPr>
      </a:lvl4pPr>
      <a:lvl5pPr marL="342900" marR="0" indent="1485900" algn="l" defTabSz="449262" rtl="0" latinLnBrk="0">
        <a:lnSpc>
          <a:spcPct val="95000"/>
        </a:lnSpc>
        <a:spcBef>
          <a:spcPts val="32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rgbClr val="E6E6E6"/>
          </a:solidFill>
          <a:uFillTx/>
          <a:latin typeface="+mj-lt"/>
          <a:ea typeface="+mj-ea"/>
          <a:cs typeface="+mj-cs"/>
          <a:sym typeface="Times New Roman"/>
        </a:defRPr>
      </a:lvl5pPr>
      <a:lvl6pPr marL="342900" marR="0" indent="1943100" algn="l" defTabSz="449262" rtl="0" latinLnBrk="0">
        <a:lnSpc>
          <a:spcPct val="95000"/>
        </a:lnSpc>
        <a:spcBef>
          <a:spcPts val="32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rgbClr val="E6E6E6"/>
          </a:solidFill>
          <a:uFillTx/>
          <a:latin typeface="+mj-lt"/>
          <a:ea typeface="+mj-ea"/>
          <a:cs typeface="+mj-cs"/>
          <a:sym typeface="Times New Roman"/>
        </a:defRPr>
      </a:lvl6pPr>
      <a:lvl7pPr marL="342900" marR="0" indent="2400300" algn="l" defTabSz="449262" rtl="0" latinLnBrk="0">
        <a:lnSpc>
          <a:spcPct val="95000"/>
        </a:lnSpc>
        <a:spcBef>
          <a:spcPts val="32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rgbClr val="E6E6E6"/>
          </a:solidFill>
          <a:uFillTx/>
          <a:latin typeface="+mj-lt"/>
          <a:ea typeface="+mj-ea"/>
          <a:cs typeface="+mj-cs"/>
          <a:sym typeface="Times New Roman"/>
        </a:defRPr>
      </a:lvl7pPr>
      <a:lvl8pPr marL="342900" marR="0" indent="2857500" algn="l" defTabSz="449262" rtl="0" latinLnBrk="0">
        <a:lnSpc>
          <a:spcPct val="95000"/>
        </a:lnSpc>
        <a:spcBef>
          <a:spcPts val="32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rgbClr val="E6E6E6"/>
          </a:solidFill>
          <a:uFillTx/>
          <a:latin typeface="+mj-lt"/>
          <a:ea typeface="+mj-ea"/>
          <a:cs typeface="+mj-cs"/>
          <a:sym typeface="Times New Roman"/>
        </a:defRPr>
      </a:lvl8pPr>
      <a:lvl9pPr marL="342900" marR="0" indent="3314700" algn="l" defTabSz="449262" rtl="0" latinLnBrk="0">
        <a:lnSpc>
          <a:spcPct val="95000"/>
        </a:lnSpc>
        <a:spcBef>
          <a:spcPts val="32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rgbClr val="E6E6E6"/>
          </a:solidFill>
          <a:uFillTx/>
          <a:latin typeface="+mj-lt"/>
          <a:ea typeface="+mj-ea"/>
          <a:cs typeface="+mj-cs"/>
          <a:sym typeface="Times New Roman"/>
        </a:defRPr>
      </a:lvl9pPr>
    </p:bodyStyle>
    <p:otherStyle>
      <a:lvl1pPr marL="0" marR="0" indent="0" algn="r" defTabSz="449262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457200" algn="r" defTabSz="449262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914400" algn="r" defTabSz="449262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1371600" algn="r" defTabSz="449262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1828800" algn="r" defTabSz="449262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r" defTabSz="449262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r" defTabSz="449262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r" defTabSz="449262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r" defTabSz="449262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lezioni provinciali…"/>
          <p:cNvSpPr txBox="1"/>
          <p:nvPr>
            <p:ph type="body" sz="quarter" idx="1"/>
          </p:nvPr>
        </p:nvSpPr>
        <p:spPr>
          <a:xfrm>
            <a:off x="2232024" y="5184775"/>
            <a:ext cx="4967289" cy="1079500"/>
          </a:xfrm>
          <a:prstGeom prst="rect">
            <a:avLst/>
          </a:prstGeom>
        </p:spPr>
        <p:txBody>
          <a:bodyPr/>
          <a:lstStyle/>
          <a:p>
            <a:pPr marL="323850" indent="-215900"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latin typeface="+mj-lt"/>
                <a:ea typeface="+mj-ea"/>
                <a:cs typeface="+mj-cs"/>
                <a:sym typeface="Times New Roman"/>
              </a:defRPr>
            </a:pPr>
            <a:r>
              <a:t>Elezioni provinciali</a:t>
            </a:r>
          </a:p>
          <a:p>
            <a:pPr marL="323850" indent="-215900"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latin typeface="+mj-lt"/>
                <a:ea typeface="+mj-ea"/>
                <a:cs typeface="+mj-cs"/>
                <a:sym typeface="Times New Roman"/>
              </a:defRPr>
            </a:pPr>
            <a:r>
              <a:t>Caserta 27 giugno 2025</a:t>
            </a:r>
          </a:p>
        </p:txBody>
      </p:sp>
      <p:pic>
        <p:nvPicPr>
          <p:cNvPr id="34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2162" y="284162"/>
            <a:ext cx="7920038" cy="4899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alleria immagini"/>
          <p:cNvGrpSpPr/>
          <p:nvPr/>
        </p:nvGrpSpPr>
        <p:grpSpPr>
          <a:xfrm>
            <a:off x="1292017" y="329305"/>
            <a:ext cx="6767094" cy="6376942"/>
            <a:chOff x="0" y="0"/>
            <a:chExt cx="6767093" cy="6376940"/>
          </a:xfrm>
        </p:grpSpPr>
        <p:pic>
          <p:nvPicPr>
            <p:cNvPr id="36" name="sondaggio_first_question.jpeg" descr="sondaggio_first_question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7009" r="0" b="7009"/>
            <a:stretch>
              <a:fillRect/>
            </a:stretch>
          </p:blipFill>
          <p:spPr>
            <a:xfrm>
              <a:off x="0" y="0"/>
              <a:ext cx="6767094" cy="58183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7" name="Didascalia"/>
            <p:cNvSpPr/>
            <p:nvPr/>
          </p:nvSpPr>
          <p:spPr>
            <a:xfrm>
              <a:off x="0" y="5894588"/>
              <a:ext cx="6767094" cy="482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/>
              <a:r>
                <a:t>Didascalia</a:t>
              </a:r>
            </a:p>
          </p:txBody>
        </p:sp>
      </p:grpSp>
      <p:pic>
        <p:nvPicPr>
          <p:cNvPr id="39" name="image.jpeg" descr="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512" y="4824412"/>
            <a:ext cx="2127251" cy="1655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alleria immagini"/>
          <p:cNvGrpSpPr/>
          <p:nvPr/>
        </p:nvGrpSpPr>
        <p:grpSpPr>
          <a:xfrm>
            <a:off x="1282403" y="214569"/>
            <a:ext cx="7150694" cy="6606414"/>
            <a:chOff x="0" y="0"/>
            <a:chExt cx="7150693" cy="6606414"/>
          </a:xfrm>
        </p:grpSpPr>
        <p:pic>
          <p:nvPicPr>
            <p:cNvPr id="41" name="sondaggio_second_question.jpeg" descr="sondaggio_second_question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7711" r="0" b="7711"/>
            <a:stretch>
              <a:fillRect/>
            </a:stretch>
          </p:blipFill>
          <p:spPr>
            <a:xfrm>
              <a:off x="0" y="0"/>
              <a:ext cx="7150694" cy="60478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" name="Didascalia"/>
            <p:cNvSpPr/>
            <p:nvPr/>
          </p:nvSpPr>
          <p:spPr>
            <a:xfrm>
              <a:off x="0" y="6124062"/>
              <a:ext cx="7150694" cy="482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/>
              <a:r>
                <a:t>Didascalia</a:t>
              </a:r>
            </a:p>
          </p:txBody>
        </p:sp>
      </p:grpSp>
      <p:pic>
        <p:nvPicPr>
          <p:cNvPr id="44" name="image.jpeg" descr="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512" y="4824412"/>
            <a:ext cx="2127251" cy="1655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alleria immagini"/>
          <p:cNvGrpSpPr/>
          <p:nvPr/>
        </p:nvGrpSpPr>
        <p:grpSpPr>
          <a:xfrm>
            <a:off x="1647127" y="407242"/>
            <a:ext cx="6421246" cy="6026044"/>
            <a:chOff x="0" y="0"/>
            <a:chExt cx="6421244" cy="6026043"/>
          </a:xfrm>
        </p:grpSpPr>
        <p:pic>
          <p:nvPicPr>
            <p:cNvPr id="46" name="sondaggio_third_question.jpeg" descr="sondaggio_third_question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7426" r="0" b="7426"/>
            <a:stretch>
              <a:fillRect/>
            </a:stretch>
          </p:blipFill>
          <p:spPr>
            <a:xfrm>
              <a:off x="0" y="0"/>
              <a:ext cx="6421245" cy="54674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7" name="Didascalia"/>
            <p:cNvSpPr/>
            <p:nvPr/>
          </p:nvSpPr>
          <p:spPr>
            <a:xfrm>
              <a:off x="0" y="5543691"/>
              <a:ext cx="6421245" cy="482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/>
              <a:r>
                <a:t>Didascalia</a:t>
              </a:r>
            </a:p>
          </p:txBody>
        </p:sp>
      </p:grpSp>
      <p:pic>
        <p:nvPicPr>
          <p:cNvPr id="49" name="image.jpeg" descr="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512" y="4824412"/>
            <a:ext cx="2127251" cy="1655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alleria immagini"/>
          <p:cNvGrpSpPr/>
          <p:nvPr/>
        </p:nvGrpSpPr>
        <p:grpSpPr>
          <a:xfrm>
            <a:off x="1637968" y="478965"/>
            <a:ext cx="6439564" cy="6077622"/>
            <a:chOff x="0" y="0"/>
            <a:chExt cx="6439563" cy="6077621"/>
          </a:xfrm>
        </p:grpSpPr>
        <p:pic>
          <p:nvPicPr>
            <p:cNvPr id="51" name="sondaggio_fourth_question.jpeg" descr="sondaggio_fourth_question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7147" r="0" b="7147"/>
            <a:stretch>
              <a:fillRect/>
            </a:stretch>
          </p:blipFill>
          <p:spPr>
            <a:xfrm>
              <a:off x="0" y="0"/>
              <a:ext cx="6439564" cy="55190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" name="Didascalia"/>
            <p:cNvSpPr/>
            <p:nvPr/>
          </p:nvSpPr>
          <p:spPr>
            <a:xfrm>
              <a:off x="0" y="5595269"/>
              <a:ext cx="6439564" cy="482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/>
              <a:r>
                <a:t>Didascalia</a:t>
              </a:r>
            </a:p>
          </p:txBody>
        </p:sp>
      </p:grpSp>
      <p:pic>
        <p:nvPicPr>
          <p:cNvPr id="54" name="image.jpeg" descr="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512" y="4824412"/>
            <a:ext cx="2127251" cy="1655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alleria immagini"/>
          <p:cNvGrpSpPr/>
          <p:nvPr/>
        </p:nvGrpSpPr>
        <p:grpSpPr>
          <a:xfrm>
            <a:off x="1614444" y="483252"/>
            <a:ext cx="6486612" cy="6069048"/>
            <a:chOff x="0" y="0"/>
            <a:chExt cx="6486611" cy="6069046"/>
          </a:xfrm>
        </p:grpSpPr>
        <p:pic>
          <p:nvPicPr>
            <p:cNvPr id="56" name="sondaggio_priorities_question_corrected.jpeg" descr="sondaggio_priorities_question_corrected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7524" r="0" b="7524"/>
            <a:stretch>
              <a:fillRect/>
            </a:stretch>
          </p:blipFill>
          <p:spPr>
            <a:xfrm>
              <a:off x="0" y="0"/>
              <a:ext cx="6486612" cy="55104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7" name="Didascalia"/>
            <p:cNvSpPr/>
            <p:nvPr/>
          </p:nvSpPr>
          <p:spPr>
            <a:xfrm>
              <a:off x="0" y="5586695"/>
              <a:ext cx="6486612" cy="4823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/>
              <a:r>
                <a:t>Didascalia</a:t>
              </a:r>
            </a:p>
          </p:txBody>
        </p:sp>
      </p:grpSp>
      <p:pic>
        <p:nvPicPr>
          <p:cNvPr id="59" name="image.jpeg" descr="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512" y="4824412"/>
            <a:ext cx="2127251" cy="1655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alleria immagini"/>
          <p:cNvGrpSpPr/>
          <p:nvPr/>
        </p:nvGrpSpPr>
        <p:grpSpPr>
          <a:xfrm>
            <a:off x="1270215" y="236789"/>
            <a:ext cx="7175070" cy="5749422"/>
            <a:chOff x="0" y="0"/>
            <a:chExt cx="7175069" cy="5749420"/>
          </a:xfrm>
        </p:grpSpPr>
        <p:pic>
          <p:nvPicPr>
            <p:cNvPr id="61" name="sondaggio_bar_chart.jpeg" descr="sondaggio_bar_chart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1769" r="0" b="1769"/>
            <a:stretch>
              <a:fillRect/>
            </a:stretch>
          </p:blipFill>
          <p:spPr>
            <a:xfrm>
              <a:off x="0" y="0"/>
              <a:ext cx="7175070" cy="51908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2" name="Didascalia"/>
            <p:cNvSpPr/>
            <p:nvPr/>
          </p:nvSpPr>
          <p:spPr>
            <a:xfrm>
              <a:off x="0" y="5267068"/>
              <a:ext cx="7175070" cy="482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/>
              <a:r>
                <a:t>Didascalia</a:t>
              </a:r>
            </a:p>
          </p:txBody>
        </p:sp>
      </p:grpSp>
      <p:pic>
        <p:nvPicPr>
          <p:cNvPr id="64" name="image.jpeg" descr="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512" y="4824412"/>
            <a:ext cx="2127251" cy="1655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49262" rtl="0" fontAlgn="auto" latinLnBrk="0" hangingPunct="0">
          <a:lnSpc>
            <a:spcPct val="95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49262" rtl="0" fontAlgn="auto" latinLnBrk="0" hangingPunct="0">
          <a:lnSpc>
            <a:spcPct val="95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49262" rtl="0" fontAlgn="auto" latinLnBrk="0" hangingPunct="0">
          <a:lnSpc>
            <a:spcPct val="95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49262" rtl="0" fontAlgn="auto" latinLnBrk="0" hangingPunct="0">
          <a:lnSpc>
            <a:spcPct val="95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